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4"/>
  </p:notesMasterIdLst>
  <p:sldIdLst>
    <p:sldId id="256" r:id="rId2"/>
    <p:sldId id="309" r:id="rId3"/>
    <p:sldId id="335" r:id="rId4"/>
    <p:sldId id="336" r:id="rId5"/>
    <p:sldId id="340" r:id="rId6"/>
    <p:sldId id="350" r:id="rId7"/>
    <p:sldId id="351" r:id="rId8"/>
    <p:sldId id="352" r:id="rId9"/>
    <p:sldId id="319" r:id="rId10"/>
    <p:sldId id="444" r:id="rId11"/>
    <p:sldId id="400" r:id="rId12"/>
    <p:sldId id="399" r:id="rId13"/>
    <p:sldId id="409" r:id="rId14"/>
    <p:sldId id="358" r:id="rId15"/>
    <p:sldId id="359" r:id="rId16"/>
    <p:sldId id="360" r:id="rId17"/>
    <p:sldId id="362" r:id="rId18"/>
    <p:sldId id="364" r:id="rId19"/>
    <p:sldId id="367" r:id="rId20"/>
    <p:sldId id="446" r:id="rId21"/>
    <p:sldId id="372" r:id="rId22"/>
    <p:sldId id="373" r:id="rId23"/>
    <p:sldId id="379" r:id="rId24"/>
    <p:sldId id="380" r:id="rId25"/>
    <p:sldId id="383" r:id="rId26"/>
    <p:sldId id="384" r:id="rId27"/>
    <p:sldId id="385" r:id="rId28"/>
    <p:sldId id="386" r:id="rId29"/>
    <p:sldId id="387" r:id="rId30"/>
    <p:sldId id="388" r:id="rId31"/>
    <p:sldId id="410" r:id="rId32"/>
    <p:sldId id="411" r:id="rId33"/>
    <p:sldId id="412" r:id="rId34"/>
    <p:sldId id="413" r:id="rId35"/>
    <p:sldId id="414" r:id="rId36"/>
    <p:sldId id="415" r:id="rId37"/>
    <p:sldId id="416" r:id="rId38"/>
    <p:sldId id="417" r:id="rId39"/>
    <p:sldId id="418" r:id="rId40"/>
    <p:sldId id="392" r:id="rId41"/>
    <p:sldId id="420" r:id="rId42"/>
    <p:sldId id="421" r:id="rId43"/>
    <p:sldId id="422" r:id="rId44"/>
    <p:sldId id="459" r:id="rId45"/>
    <p:sldId id="424" r:id="rId46"/>
    <p:sldId id="425" r:id="rId47"/>
    <p:sldId id="426" r:id="rId48"/>
    <p:sldId id="427" r:id="rId49"/>
    <p:sldId id="428" r:id="rId50"/>
    <p:sldId id="460" r:id="rId51"/>
    <p:sldId id="461" r:id="rId52"/>
    <p:sldId id="434" r:id="rId53"/>
    <p:sldId id="435" r:id="rId54"/>
    <p:sldId id="436" r:id="rId55"/>
    <p:sldId id="431" r:id="rId56"/>
    <p:sldId id="462" r:id="rId57"/>
    <p:sldId id="463" r:id="rId58"/>
    <p:sldId id="464" r:id="rId59"/>
    <p:sldId id="465" r:id="rId60"/>
    <p:sldId id="466" r:id="rId61"/>
    <p:sldId id="443" r:id="rId62"/>
    <p:sldId id="467" r:id="rId63"/>
    <p:sldId id="468" r:id="rId64"/>
    <p:sldId id="469" r:id="rId65"/>
    <p:sldId id="470" r:id="rId66"/>
    <p:sldId id="471" r:id="rId67"/>
    <p:sldId id="472" r:id="rId68"/>
    <p:sldId id="474" r:id="rId69"/>
    <p:sldId id="475" r:id="rId70"/>
    <p:sldId id="473" r:id="rId71"/>
    <p:sldId id="476" r:id="rId72"/>
    <p:sldId id="477" r:id="rId73"/>
    <p:sldId id="478" r:id="rId74"/>
    <p:sldId id="479" r:id="rId75"/>
    <p:sldId id="480" r:id="rId76"/>
    <p:sldId id="481" r:id="rId77"/>
    <p:sldId id="482" r:id="rId78"/>
    <p:sldId id="483" r:id="rId79"/>
    <p:sldId id="485" r:id="rId80"/>
    <p:sldId id="484" r:id="rId81"/>
    <p:sldId id="486" r:id="rId82"/>
    <p:sldId id="487" r:id="rId83"/>
    <p:sldId id="488" r:id="rId84"/>
    <p:sldId id="489" r:id="rId85"/>
    <p:sldId id="490" r:id="rId86"/>
    <p:sldId id="494" r:id="rId87"/>
    <p:sldId id="493" r:id="rId88"/>
    <p:sldId id="495" r:id="rId89"/>
    <p:sldId id="496" r:id="rId90"/>
    <p:sldId id="497" r:id="rId91"/>
    <p:sldId id="498" r:id="rId92"/>
    <p:sldId id="398" r:id="rId9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71"/>
    <a:srgbClr val="383838"/>
    <a:srgbClr val="0C0C0C"/>
    <a:srgbClr val="252525"/>
    <a:srgbClr val="19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80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4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8D913-87EC-814C-993C-7880277AE0CD}" type="datetimeFigureOut">
              <a:rPr lang="en-US" smtClean="0"/>
              <a:t>7/21/19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C6E1-CC4D-9B4B-B6ED-62997F2E3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81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43185-E969-3D41-A025-615DCB4503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29045B-2131-A34D-B7D4-FDAB0B8238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ED7E72-2912-3040-8197-EB9B6AC9A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59C52-66B9-C84F-A618-86058A85B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E9DB0-F8E7-AB47-A839-9891014B1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6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8229E-1DA9-1641-8506-A7244222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1386B5-F376-7448-BBAB-EB1BD29D15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B942B-3632-4E4C-8B63-DE25A13B4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BC071-7DBD-DE46-A4D6-CA1A4CDF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74ED38-9664-5C4C-8F42-0D5A9DA04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898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0D86B9-BC73-C84D-B15B-B9F36EA9EE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8408BB-FD75-0146-BC73-FCFD62459B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51A4E-2607-0643-BAA5-790720BBA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284F70-852D-C247-BFC8-50F932C6B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544B19-25E0-1641-85D2-41701C78F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26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1BC76-551C-9946-B1A9-1B7599603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6D8ED3-E691-814E-AEE7-BA4AD3FCD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7CE26-B83F-E442-BA82-7962D4726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DBE54-9ED8-EF4C-A4CC-C46513E7C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6ACDB-E71A-6240-96F2-E200C70F1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747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9D5E-1F73-7F4A-A92D-97C91E010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479EB5-2E87-F74D-A7F1-4F504E146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85231A-C268-D946-9721-A03F9C831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106E5D-9DB8-164B-84E6-26A990868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C83E7-706D-FA46-A564-FE6D6BF5C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9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6A257-E6F7-BD45-919B-F501D84B2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90E95-74BF-F345-A330-8E744562FE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253070-EFCA-884D-9937-AC7557C874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9408CF-687B-8F48-AA9B-409AB8104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B32B4-1BFF-9747-8DC9-F1DB38BBB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EC13BF-03C5-294D-B321-E91BAD249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5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EEAF3-1C92-8C4F-ACB3-985F48358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EC2DB2-E010-A148-9EBF-9DC9A1E6AA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93BBC-2A8D-004E-9E34-416CFC356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843D74-EAD0-3347-B0A1-00D24945BE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12A2AF-07A9-C34D-B71A-D13FF4306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90BD27-9C9A-1E40-8211-9FF82A39B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18634D-EB76-9B4A-ADD9-9F6C27A7B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6C1FBC-1F09-0140-9FA6-1A8CBB4E2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10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C223E-4B1A-0741-8E8E-E9D99E4F6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0EBFE6-5620-AA4D-986B-6F5BA1326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4C844B-D403-0645-8AD3-1C5420F62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719322-27FD-F24D-97C9-6E0567BED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71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41A71F-2D43-CF43-A9B2-2F15DF9BA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3DC64A-A72B-1A4D-818F-10914A049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BBF61C-FC19-7C48-94FA-64B0C72FD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462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8C83D-2B40-F445-9389-41E7DA12F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E7391-EB43-9742-AB0C-8BD8F6249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6BFC7-E3FE-E247-A809-CD120B182E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A890BF-83DF-F845-B617-30163160F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1359A-C47E-BB44-8FF1-EFBB76ED1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A26ADA-F26D-0540-9103-E44F2D07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514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89F4E-B1C3-434D-9CEB-434A79672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326B64-6B3A-C143-88B1-1984711C72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8C5047-457E-A24B-AB30-0740684AD9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BEB199-12DD-C94F-9BCC-13F1D2EA7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17A4DC-B89D-C34A-A116-1BF8A5EB4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E4FDD2-0E24-1043-90A7-E21A76DED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4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9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01E77B-8307-8C4C-AF07-857B6EDC4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6CFEB0-BCC7-2940-8F20-8DA35D05E7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F0653-2BBE-5F49-8832-3288B6CA8D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EC2DD-21A6-C843-936C-A4EB6CCBC8DC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4BA9D-F378-2F46-BC47-39F6830C0E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9D98F-08AF-344C-BAF9-C6CF920013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02C89-39FD-3547-AE8B-8E90D308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54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3.png"/><Relationship Id="rId7" Type="http://schemas.openxmlformats.org/officeDocument/2006/relationships/image" Target="../media/image3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5.png"/><Relationship Id="rId10" Type="http://schemas.openxmlformats.org/officeDocument/2006/relationships/image" Target="../media/image26.png"/><Relationship Id="rId4" Type="http://schemas.openxmlformats.org/officeDocument/2006/relationships/image" Target="../media/image24.png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6340DB-B225-2F40-A47B-D4B1DAF56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089" y="0"/>
            <a:ext cx="12222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26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CF0F369-233B-AB40-946D-65FB501A1D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4608" y="129197"/>
            <a:ext cx="5030254" cy="65293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45FAF7-0C76-4641-BB00-B40764C5D5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6062"/>
            <a:ext cx="2815446" cy="14398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D2C36B-6284-F544-BCCA-0D0B304D1DD2}"/>
              </a:ext>
            </a:extLst>
          </p:cNvPr>
          <p:cNvSpPr txBox="1"/>
          <p:nvPr/>
        </p:nvSpPr>
        <p:spPr>
          <a:xfrm>
            <a:off x="2634234" y="1428970"/>
            <a:ext cx="4191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lvania" pitchFamily="2" charset="0"/>
              </a:rPr>
              <a:t>rescue and wilderness wanderings</a:t>
            </a:r>
          </a:p>
        </p:txBody>
      </p:sp>
    </p:spTree>
    <p:extLst>
      <p:ext uri="{BB962C8B-B14F-4D97-AF65-F5344CB8AC3E}">
        <p14:creationId xmlns:p14="http://schemas.microsoft.com/office/powerpoint/2010/main" val="551156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CF0F369-233B-AB40-946D-65FB501A1D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608" y="129197"/>
            <a:ext cx="9977392" cy="65293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45FAF7-0C76-4641-BB00-B40764C5D5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6062"/>
            <a:ext cx="2815446" cy="14398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14D14C-499E-FC4B-9E7F-8EF1C5A3752D}"/>
              </a:ext>
            </a:extLst>
          </p:cNvPr>
          <p:cNvSpPr txBox="1"/>
          <p:nvPr/>
        </p:nvSpPr>
        <p:spPr>
          <a:xfrm>
            <a:off x="2634234" y="1428970"/>
            <a:ext cx="4191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lvania" pitchFamily="2" charset="0"/>
              </a:rPr>
              <a:t>rescue and wilderness wanderings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41E4F3-8FF2-0847-A809-76563D1E1F73}"/>
              </a:ext>
            </a:extLst>
          </p:cNvPr>
          <p:cNvSpPr txBox="1"/>
          <p:nvPr/>
        </p:nvSpPr>
        <p:spPr>
          <a:xfrm>
            <a:off x="7714369" y="1428970"/>
            <a:ext cx="41910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lvania" pitchFamily="2" charset="0"/>
              </a:rPr>
              <a:t>the </a:t>
            </a:r>
            <a:r>
              <a:rPr lang="en-US" sz="4800" b="1" dirty="0" err="1">
                <a:latin typeface="Alvania" pitchFamily="2" charset="0"/>
              </a:rPr>
              <a:t>sinai</a:t>
            </a:r>
            <a:r>
              <a:rPr lang="en-US" sz="4800" b="1" dirty="0">
                <a:latin typeface="Alvania" pitchFamily="2" charset="0"/>
              </a:rPr>
              <a:t> covenant &amp; a portable </a:t>
            </a:r>
            <a:r>
              <a:rPr lang="en-US" sz="4800" b="1" dirty="0" err="1">
                <a:latin typeface="Alvania" pitchFamily="2" charset="0"/>
              </a:rPr>
              <a:t>eden</a:t>
            </a:r>
            <a:endParaRPr lang="en-US" sz="4800" b="1" dirty="0">
              <a:latin typeface="Alvani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906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FAA780-06BA-444D-A8D1-006B17C7E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62" y="0"/>
            <a:ext cx="12197862" cy="6854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45FAF7-0C76-4641-BB00-B40764C5D5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8289">
            <a:off x="-1" y="246062"/>
            <a:ext cx="3346253" cy="171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29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FAA780-06BA-444D-A8D1-006B17C7E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73" y="0"/>
            <a:ext cx="12192884" cy="6854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45FAF7-0C76-4641-BB00-B40764C5D5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8289">
            <a:off x="-1" y="246062"/>
            <a:ext cx="3346253" cy="171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70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F67026-CC41-8D47-8F4E-4BAC29403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445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553E01-4EEF-B249-9E1A-780DDFC18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1148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779CCEF-E69C-9746-B992-8F5D214CB3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2" y="2075678"/>
            <a:ext cx="12091988" cy="50180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D561FC-DEF2-EC47-9B7D-11518C137C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450" y="2389514"/>
            <a:ext cx="3873037" cy="22913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0B1FF3-03EF-D546-BFB4-53BB697103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87114" y="2121758"/>
            <a:ext cx="4257309" cy="431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48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F67026-CC41-8D47-8F4E-4BAC29403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445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553E01-4EEF-B249-9E1A-780DDFC18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1148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779CCEF-E69C-9746-B992-8F5D214CB3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2" y="2075678"/>
            <a:ext cx="12091988" cy="50180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D561FC-DEF2-EC47-9B7D-11518C137C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450" y="2389514"/>
            <a:ext cx="3873037" cy="22913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DB09A06-7C27-EA45-B258-D21D6B2FFC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69298" y="314325"/>
            <a:ext cx="3332141" cy="28975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84D545-57A2-8045-BEE1-965EBC0387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7114" y="2121758"/>
            <a:ext cx="4257309" cy="431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05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F67026-CC41-8D47-8F4E-4BAC29403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445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553E01-4EEF-B249-9E1A-780DDFC18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1148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779CCEF-E69C-9746-B992-8F5D214CB3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2" y="2075678"/>
            <a:ext cx="12091988" cy="50180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D561FC-DEF2-EC47-9B7D-11518C137C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450" y="2389514"/>
            <a:ext cx="3873037" cy="22913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DB09A06-7C27-EA45-B258-D21D6B2FFC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0724" y="946930"/>
            <a:ext cx="2232025" cy="19408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57560E-0357-9548-AAD0-904A8904D55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0005" y="3996030"/>
            <a:ext cx="2104940" cy="14698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A6B274-276F-A844-B0A1-70E52CE85E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87114" y="2121758"/>
            <a:ext cx="4257309" cy="431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421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F67026-CC41-8D47-8F4E-4BAC29403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445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553E01-4EEF-B249-9E1A-780DDFC18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1148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779CCEF-E69C-9746-B992-8F5D214CB3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2" y="2075678"/>
            <a:ext cx="12091988" cy="50180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D561FC-DEF2-EC47-9B7D-11518C137C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450" y="2389514"/>
            <a:ext cx="3873037" cy="22913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DB09A06-7C27-EA45-B258-D21D6B2FFC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0724" y="946930"/>
            <a:ext cx="2232025" cy="19408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57560E-0357-9548-AAD0-904A8904D55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0005" y="3996030"/>
            <a:ext cx="2104940" cy="14698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476510-5BA6-5C43-81D3-BDA5D205D96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2130" y="5327530"/>
            <a:ext cx="4853469" cy="6878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7DB809-54CD-0247-BE69-44691240C84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2363" y="3773740"/>
            <a:ext cx="2108293" cy="25065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29474C-C3FD-1F4E-9095-A437FE32A45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87114" y="2121758"/>
            <a:ext cx="4257309" cy="431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36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073557-704C-4E49-BEA2-834529BC8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88" y="0"/>
            <a:ext cx="12223376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C47855-6D6F-0140-BB02-4BAC3B95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252" y="506133"/>
            <a:ext cx="7037138" cy="32323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E7AA4E-6CE7-634E-A03A-5C8B47932698}"/>
              </a:ext>
            </a:extLst>
          </p:cNvPr>
          <p:cNvSpPr txBox="1"/>
          <p:nvPr/>
        </p:nvSpPr>
        <p:spPr>
          <a:xfrm>
            <a:off x="6488955" y="1225161"/>
            <a:ext cx="3486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Century Gothic" panose="020B0502020202020204" pitchFamily="34" charset="0"/>
              </a:rPr>
              <a:t>Exodus 4:21</a:t>
            </a:r>
          </a:p>
        </p:txBody>
      </p:sp>
    </p:spTree>
    <p:extLst>
      <p:ext uri="{BB962C8B-B14F-4D97-AF65-F5344CB8AC3E}">
        <p14:creationId xmlns:p14="http://schemas.microsoft.com/office/powerpoint/2010/main" val="4821468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53F7CBE-E5EA-AF4C-B90F-36F78A86B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1" y="0"/>
            <a:ext cx="121294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677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1137F13-56FF-7E47-B8B4-0533BB9BCF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713"/>
            <a:ext cx="4699000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69129"/>
      </p:ext>
    </p:extLst>
  </p:cSld>
  <p:clrMapOvr>
    <a:masterClrMapping/>
  </p:clrMapOvr>
  <p:transition spd="slow">
    <p:strips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864E10-8B48-9B49-A4E2-7B9E2E7E1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6" y="0"/>
            <a:ext cx="12169588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49A7AA-C3EF-B34A-8864-D59B6E4855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4480" y="1480818"/>
            <a:ext cx="12565273" cy="51676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C958E8-4054-A140-91E1-8E99120217EF}"/>
              </a:ext>
            </a:extLst>
          </p:cNvPr>
          <p:cNvSpPr txBox="1"/>
          <p:nvPr/>
        </p:nvSpPr>
        <p:spPr>
          <a:xfrm>
            <a:off x="254051" y="3231255"/>
            <a:ext cx="1140091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Exodus 5:2</a:t>
            </a:r>
          </a:p>
          <a:p>
            <a:r>
              <a:rPr lang="en-US" sz="3400" dirty="0">
                <a:solidFill>
                  <a:schemeClr val="bg1"/>
                </a:solidFill>
                <a:latin typeface="Century Gothic" panose="020B0502020202020204" pitchFamily="34" charset="0"/>
              </a:rPr>
              <a:t>Pharaoh said, “Who is the </a:t>
            </a:r>
            <a:r>
              <a:rPr lang="en-US" sz="3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YHWH</a:t>
            </a:r>
            <a:r>
              <a:rPr lang="en-US" sz="3400" dirty="0">
                <a:solidFill>
                  <a:schemeClr val="bg1"/>
                </a:solidFill>
                <a:latin typeface="Century Gothic" panose="020B0502020202020204" pitchFamily="34" charset="0"/>
              </a:rPr>
              <a:t>, that I should obey him and let Israel go? I do not know </a:t>
            </a:r>
            <a:r>
              <a:rPr lang="en-US" sz="3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YHWH</a:t>
            </a:r>
            <a:r>
              <a:rPr lang="en-US" sz="3400" dirty="0">
                <a:solidFill>
                  <a:schemeClr val="bg1"/>
                </a:solidFill>
                <a:latin typeface="Century Gothic" panose="020B0502020202020204" pitchFamily="34" charset="0"/>
              </a:rPr>
              <a:t> and I will not let Israel go.”</a:t>
            </a:r>
          </a:p>
        </p:txBody>
      </p:sp>
    </p:spTree>
    <p:extLst>
      <p:ext uri="{BB962C8B-B14F-4D97-AF65-F5344CB8AC3E}">
        <p14:creationId xmlns:p14="http://schemas.microsoft.com/office/powerpoint/2010/main" val="2910757011"/>
      </p:ext>
    </p:extLst>
  </p:cSld>
  <p:clrMapOvr>
    <a:masterClrMapping/>
  </p:clrMapOvr>
  <p:transition spd="slow">
    <p:wipe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864E10-8B48-9B49-A4E2-7B9E2E7E1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6" y="0"/>
            <a:ext cx="12169588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27D8C2-907A-D64D-AF93-BEE022D6F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3299"/>
            <a:ext cx="12180794" cy="686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18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864E10-8B48-9B49-A4E2-7B9E2E7E1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6" y="0"/>
            <a:ext cx="12169588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27D8C2-907A-D64D-AF93-BEE022D6F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7" y="25219"/>
            <a:ext cx="12169586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992342"/>
      </p:ext>
    </p:extLst>
  </p:cSld>
  <p:clrMapOvr>
    <a:masterClrMapping/>
  </p:clrMapOvr>
  <p:transition spd="slow"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CFEC92-BBE9-D349-AAE6-109B20A7B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15"/>
            <a:ext cx="12180794" cy="686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496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CFEC92-BBE9-D349-AAE6-109B20A7B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15"/>
            <a:ext cx="12180794" cy="686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856811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7853CF-776E-6048-B786-9563F750B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5845"/>
            <a:ext cx="12191998" cy="688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84575"/>
      </p:ext>
    </p:extLst>
  </p:cSld>
  <p:clrMapOvr>
    <a:masterClrMapping/>
  </p:clrMapOvr>
  <p:transition spd="slow"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E9C2E0-F764-EA4D-B70A-9CB07FD32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221"/>
            <a:ext cx="12192000" cy="688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31810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7853CF-776E-6048-B786-9563F750B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5845"/>
            <a:ext cx="12191997" cy="68844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0459DB-CBA0-CB4B-9472-9EB37F52288B}"/>
              </a:ext>
            </a:extLst>
          </p:cNvPr>
          <p:cNvSpPr txBox="1"/>
          <p:nvPr/>
        </p:nvSpPr>
        <p:spPr>
          <a:xfrm>
            <a:off x="3735977" y="3776010"/>
            <a:ext cx="723682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Century Gothic" panose="020B0502020202020204" pitchFamily="34" charset="0"/>
              </a:rPr>
              <a:t>REMEMBER EVERY YEAR: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God’s Justice and his Mercy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JUSTICE on Human Evil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MERCY on those Covered by the Blood of the Lamb</a:t>
            </a:r>
          </a:p>
        </p:txBody>
      </p:sp>
    </p:spTree>
    <p:extLst>
      <p:ext uri="{BB962C8B-B14F-4D97-AF65-F5344CB8AC3E}">
        <p14:creationId xmlns:p14="http://schemas.microsoft.com/office/powerpoint/2010/main" val="129791110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7853CF-776E-6048-B786-9563F750B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100878"/>
            <a:ext cx="12027876" cy="676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83795"/>
      </p:ext>
    </p:extLst>
  </p:cSld>
  <p:clrMapOvr>
    <a:masterClrMapping/>
  </p:clrMapOvr>
  <p:transition spd="slow"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4E66EE-4FF0-224B-99C3-17E839B79C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9" y="0"/>
            <a:ext cx="121996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2968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1137F13-56FF-7E47-B8B4-0533BB9BCF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22" y="0"/>
            <a:ext cx="3390016" cy="15484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6CD451-544C-1742-AB72-7E71DBA2F1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784" y="1548413"/>
            <a:ext cx="3372054" cy="530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11255"/>
      </p:ext>
    </p:extLst>
  </p:cSld>
  <p:clrMapOvr>
    <a:masterClrMapping/>
  </p:clrMapOvr>
  <p:transition spd="slow">
    <p:strips dir="r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9B6485-15FD-D042-9C3B-D2A5880B3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0" y="1"/>
            <a:ext cx="12203270" cy="685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76857"/>
      </p:ext>
    </p:extLst>
  </p:cSld>
  <p:clrMapOvr>
    <a:masterClrMapping/>
  </p:clrMapOvr>
  <p:transition spd="slow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2" y="0"/>
            <a:ext cx="122145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8068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2" y="0"/>
            <a:ext cx="1221454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909418"/>
      </p:ext>
    </p:extLst>
  </p:cSld>
  <p:clrMapOvr>
    <a:masterClrMapping/>
  </p:clrMapOvr>
  <p:transition spd="slow">
    <p:strips dir="r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1" y="0"/>
            <a:ext cx="12214542" cy="68579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7B915D-502A-374C-A6D9-22C3978F0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271" y="1111249"/>
            <a:ext cx="12156056" cy="246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5216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1" y="0"/>
            <a:ext cx="12214542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D08364-A77E-A449-865C-69B3DE302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0676"/>
            <a:ext cx="10100278" cy="393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853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1" y="0"/>
            <a:ext cx="12214542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D08364-A77E-A449-865C-69B3DE302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0676"/>
            <a:ext cx="10100277" cy="393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3917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1" y="0"/>
            <a:ext cx="12214542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D08364-A77E-A449-865C-69B3DE302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0676"/>
            <a:ext cx="10100277" cy="39306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DA9751-28E9-404F-A805-5253B7F50016}"/>
              </a:ext>
            </a:extLst>
          </p:cNvPr>
          <p:cNvSpPr txBox="1"/>
          <p:nvPr/>
        </p:nvSpPr>
        <p:spPr>
          <a:xfrm>
            <a:off x="1160919" y="1844391"/>
            <a:ext cx="6962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entury Gothic" panose="020B0502020202020204" pitchFamily="34" charset="0"/>
              </a:rPr>
              <a:t>1. WARRIOR: God confronts evil</a:t>
            </a:r>
          </a:p>
        </p:txBody>
      </p:sp>
    </p:spTree>
    <p:extLst>
      <p:ext uri="{BB962C8B-B14F-4D97-AF65-F5344CB8AC3E}">
        <p14:creationId xmlns:p14="http://schemas.microsoft.com/office/powerpoint/2010/main" val="17099917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1" y="0"/>
            <a:ext cx="12214542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D08364-A77E-A449-865C-69B3DE302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0676"/>
            <a:ext cx="10100277" cy="39306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DA9751-28E9-404F-A805-5253B7F50016}"/>
              </a:ext>
            </a:extLst>
          </p:cNvPr>
          <p:cNvSpPr txBox="1"/>
          <p:nvPr/>
        </p:nvSpPr>
        <p:spPr>
          <a:xfrm>
            <a:off x="1160919" y="1844391"/>
            <a:ext cx="6962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entury Gothic" panose="020B0502020202020204" pitchFamily="34" charset="0"/>
              </a:rPr>
              <a:t>1. WARRIOR: God confronts evil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1BCC13-C8FB-D74C-B1E1-E690C4135C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152560" y="2103121"/>
            <a:ext cx="12039440" cy="47111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54C930-0BC8-B544-B402-BD48ACFF5F7E}"/>
              </a:ext>
            </a:extLst>
          </p:cNvPr>
          <p:cNvSpPr txBox="1"/>
          <p:nvPr/>
        </p:nvSpPr>
        <p:spPr>
          <a:xfrm>
            <a:off x="756156" y="3710694"/>
            <a:ext cx="113139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Exodus 15:2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YHWH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is my strength and my defense; he has become my </a:t>
            </a:r>
            <a:r>
              <a:rPr lang="en-US" sz="4000" b="1" dirty="0">
                <a:solidFill>
                  <a:srgbClr val="FFF771"/>
                </a:solidFill>
                <a:latin typeface="Century Gothic" panose="020B0502020202020204" pitchFamily="34" charset="0"/>
              </a:rPr>
              <a:t>SALVATION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. He is my God, and I will praise him, my father’s God, and I will exalt him.</a:t>
            </a:r>
          </a:p>
        </p:txBody>
      </p:sp>
    </p:spTree>
    <p:extLst>
      <p:ext uri="{BB962C8B-B14F-4D97-AF65-F5344CB8AC3E}">
        <p14:creationId xmlns:p14="http://schemas.microsoft.com/office/powerpoint/2010/main" val="27375859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1" y="0"/>
            <a:ext cx="12214542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D08364-A77E-A449-865C-69B3DE302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0676"/>
            <a:ext cx="10100277" cy="39306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DA9751-28E9-404F-A805-5253B7F50016}"/>
              </a:ext>
            </a:extLst>
          </p:cNvPr>
          <p:cNvSpPr txBox="1"/>
          <p:nvPr/>
        </p:nvSpPr>
        <p:spPr>
          <a:xfrm>
            <a:off x="1160919" y="1844392"/>
            <a:ext cx="61308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entury Gothic" panose="020B0502020202020204" pitchFamily="34" charset="0"/>
              </a:rPr>
              <a:t>1. WARRIOR: God confronts evil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2. SHEPHERD: Redeems those who  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   are Enslaved</a:t>
            </a:r>
          </a:p>
        </p:txBody>
      </p:sp>
    </p:spTree>
    <p:extLst>
      <p:ext uri="{BB962C8B-B14F-4D97-AF65-F5344CB8AC3E}">
        <p14:creationId xmlns:p14="http://schemas.microsoft.com/office/powerpoint/2010/main" val="34246842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1" y="0"/>
            <a:ext cx="12214542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D08364-A77E-A449-865C-69B3DE302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0676"/>
            <a:ext cx="10100277" cy="39306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135F87-BADB-3546-AB5D-C6545BC9BE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-11271" y="2623923"/>
            <a:ext cx="12203271" cy="43101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79C1408-7CE9-A04B-B596-3900744E8A90}"/>
              </a:ext>
            </a:extLst>
          </p:cNvPr>
          <p:cNvSpPr txBox="1"/>
          <p:nvPr/>
        </p:nvSpPr>
        <p:spPr>
          <a:xfrm>
            <a:off x="559209" y="4000028"/>
            <a:ext cx="113139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Exodus 15:13 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In your </a:t>
            </a:r>
            <a:r>
              <a:rPr lang="en-US" sz="4000" b="1" dirty="0">
                <a:solidFill>
                  <a:srgbClr val="FFF771"/>
                </a:solidFill>
                <a:latin typeface="Century Gothic" panose="020B0502020202020204" pitchFamily="34" charset="0"/>
              </a:rPr>
              <a:t>UNFAILING LOVE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you will lead the people you have </a:t>
            </a:r>
            <a:r>
              <a:rPr lang="en-US" sz="4000" b="1" dirty="0">
                <a:solidFill>
                  <a:srgbClr val="FFF771"/>
                </a:solidFill>
                <a:latin typeface="Century Gothic" panose="020B0502020202020204" pitchFamily="34" charset="0"/>
              </a:rPr>
              <a:t>REDEEMED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. In your strength you will guide them to your </a:t>
            </a:r>
            <a:r>
              <a:rPr lang="en-US" sz="4000" b="1" dirty="0">
                <a:solidFill>
                  <a:srgbClr val="FFF771"/>
                </a:solidFill>
                <a:latin typeface="Century Gothic" panose="020B0502020202020204" pitchFamily="34" charset="0"/>
              </a:rPr>
              <a:t>HOLY DWELLING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DA9751-28E9-404F-A805-5253B7F50016}"/>
              </a:ext>
            </a:extLst>
          </p:cNvPr>
          <p:cNvSpPr txBox="1"/>
          <p:nvPr/>
        </p:nvSpPr>
        <p:spPr>
          <a:xfrm>
            <a:off x="1160919" y="1844392"/>
            <a:ext cx="61308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entury Gothic" panose="020B0502020202020204" pitchFamily="34" charset="0"/>
              </a:rPr>
              <a:t>1. WARRIOR: God confronts evil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2. SHEPHERD: Redeems those who  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   are Enslaved</a:t>
            </a:r>
          </a:p>
        </p:txBody>
      </p:sp>
    </p:spTree>
    <p:extLst>
      <p:ext uri="{BB962C8B-B14F-4D97-AF65-F5344CB8AC3E}">
        <p14:creationId xmlns:p14="http://schemas.microsoft.com/office/powerpoint/2010/main" val="2906023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1137F13-56FF-7E47-B8B4-0533BB9BCF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08" y="0"/>
            <a:ext cx="3443822" cy="15729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6CD451-544C-1742-AB72-7E71DBA2F1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784" y="1548413"/>
            <a:ext cx="3372054" cy="53095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109FE8-0D56-194A-9BAE-7B5C2803CE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400" y="1900238"/>
            <a:ext cx="2582370" cy="457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62103"/>
      </p:ext>
    </p:extLst>
  </p:cSld>
  <p:clrMapOvr>
    <a:masterClrMapping/>
  </p:clrMapOvr>
  <p:transition spd="slow">
    <p:strips dir="r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90B40B-FF0C-324C-8AF6-DCB263EEA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144" y="28643"/>
            <a:ext cx="9458272" cy="619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5516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90B40B-FF0C-324C-8AF6-DCB263EEA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144" y="28643"/>
            <a:ext cx="9458271" cy="619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21249"/>
      </p:ext>
    </p:extLst>
  </p:cSld>
  <p:clrMapOvr>
    <a:masterClrMapping/>
  </p:clrMapOvr>
  <p:transition spd="slow">
    <p:strips dir="r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1587C5A-D750-BE45-8ED0-B83287535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144" y="28643"/>
            <a:ext cx="9458271" cy="6192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2F0087-272D-974E-84CD-ECD942003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49161" y="407961"/>
            <a:ext cx="8261794" cy="61335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0DC92AD-28AE-7540-A509-20DBED1C59A7}"/>
              </a:ext>
            </a:extLst>
          </p:cNvPr>
          <p:cNvSpPr txBox="1"/>
          <p:nvPr/>
        </p:nvSpPr>
        <p:spPr>
          <a:xfrm>
            <a:off x="812428" y="886264"/>
            <a:ext cx="6348028" cy="5162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Exodus 15:17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You will bring them in and plant them on the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4000" b="1" dirty="0">
                <a:solidFill>
                  <a:srgbClr val="FFF771"/>
                </a:solidFill>
                <a:latin typeface="Century Gothic" panose="020B0502020202020204" pitchFamily="34" charset="0"/>
              </a:rPr>
              <a:t>MOUNTAIN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of your inheritance - the place, Lord, you made for your dwelling, the </a:t>
            </a:r>
            <a:r>
              <a:rPr lang="en-US" sz="4000" b="1" dirty="0">
                <a:solidFill>
                  <a:srgbClr val="FFF771"/>
                </a:solidFill>
                <a:latin typeface="Century Gothic" panose="020B0502020202020204" pitchFamily="34" charset="0"/>
              </a:rPr>
              <a:t>SANCTUARY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, Lord, your hands established.</a:t>
            </a:r>
          </a:p>
        </p:txBody>
      </p:sp>
    </p:spTree>
    <p:extLst>
      <p:ext uri="{BB962C8B-B14F-4D97-AF65-F5344CB8AC3E}">
        <p14:creationId xmlns:p14="http://schemas.microsoft.com/office/powerpoint/2010/main" val="18037009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90B40B-FF0C-324C-8AF6-DCB263EEA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28" y="58611"/>
            <a:ext cx="10569960" cy="679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9265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90B40B-FF0C-324C-8AF6-DCB263EEA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28" y="58611"/>
            <a:ext cx="10569960" cy="67993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529643-9FAA-9544-BC39-1DF049A0F9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061" y="58611"/>
            <a:ext cx="3566062" cy="200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910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7" y="0"/>
            <a:ext cx="1215108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454347"/>
      </p:ext>
    </p:extLst>
  </p:cSld>
  <p:clrMapOvr>
    <a:masterClrMapping/>
  </p:clrMapOvr>
  <p:transition spd="slow"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7" y="0"/>
            <a:ext cx="1215108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39423"/>
      </p:ext>
    </p:extLst>
  </p:cSld>
  <p:clrMapOvr>
    <a:masterClrMapping/>
  </p:clrMapOvr>
  <p:transition spd="slow"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8" y="0"/>
            <a:ext cx="12151083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28324"/>
      </p:ext>
    </p:extLst>
  </p:cSld>
  <p:clrMapOvr>
    <a:masterClrMapping/>
  </p:clrMapOvr>
  <p:transition spd="slow">
    <p:wipe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8" y="0"/>
            <a:ext cx="12151083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28858"/>
      </p:ext>
    </p:extLst>
  </p:cSld>
  <p:clrMapOvr>
    <a:masterClrMapping/>
  </p:clrMapOvr>
  <p:transition spd="slow">
    <p:wipe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8222"/>
            <a:ext cx="12191996" cy="68415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73A454-4793-D249-BF19-6ACC9B84BF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3" y="1448972"/>
            <a:ext cx="12013806" cy="46564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A8B429-8953-7044-A3FF-D1BFFE3AA88F}"/>
              </a:ext>
            </a:extLst>
          </p:cNvPr>
          <p:cNvSpPr txBox="1"/>
          <p:nvPr/>
        </p:nvSpPr>
        <p:spPr>
          <a:xfrm>
            <a:off x="675253" y="3130743"/>
            <a:ext cx="33621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Lack of: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Humility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Self-control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Discipline</a:t>
            </a:r>
            <a:endParaRPr lang="en-US" sz="5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095857"/>
      </p:ext>
    </p:extLst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1137F13-56FF-7E47-B8B4-0533BB9BCF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933" y="0"/>
            <a:ext cx="3443822" cy="15729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6CD451-544C-1742-AB72-7E71DBA2F1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509" y="1548413"/>
            <a:ext cx="3372054" cy="53095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21D9DA-8D4E-014D-96B7-F57B8ED453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7345" y="0"/>
            <a:ext cx="2468509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109FE8-0D56-194A-9BAE-7B5C2803CE1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5450" y="2700337"/>
            <a:ext cx="2058553" cy="36496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6200B5-626D-4245-B977-6C7AF22C7B8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6558" y="85724"/>
            <a:ext cx="2317024" cy="67579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5C2D70-CE0D-F14A-8A5B-9B835ED12CD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317" y="20637"/>
            <a:ext cx="2366012" cy="682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68217"/>
      </p:ext>
    </p:extLst>
  </p:cSld>
  <p:clrMapOvr>
    <a:masterClrMapping/>
  </p:clrMapOvr>
  <p:transition spd="slow">
    <p:strips dir="r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8222"/>
            <a:ext cx="12191996" cy="68415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73A454-4793-D249-BF19-6ACC9B84BF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3" y="1448972"/>
            <a:ext cx="12013806" cy="46564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A8B429-8953-7044-A3FF-D1BFFE3AA88F}"/>
              </a:ext>
            </a:extLst>
          </p:cNvPr>
          <p:cNvSpPr txBox="1"/>
          <p:nvPr/>
        </p:nvSpPr>
        <p:spPr>
          <a:xfrm>
            <a:off x="675253" y="3130743"/>
            <a:ext cx="33621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Lack of: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Humility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Self-control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Discipline</a:t>
            </a:r>
            <a:endParaRPr lang="en-US" sz="5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B96024-E5E5-C445-80C5-C71A51851B1A}"/>
              </a:ext>
            </a:extLst>
          </p:cNvPr>
          <p:cNvSpPr txBox="1"/>
          <p:nvPr/>
        </p:nvSpPr>
        <p:spPr>
          <a:xfrm>
            <a:off x="4305884" y="4050453"/>
            <a:ext cx="3649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Poor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Decision</a:t>
            </a:r>
            <a:endParaRPr lang="en-US" sz="5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6C1AD0-058C-1541-A509-18424BBB8206}"/>
              </a:ext>
            </a:extLst>
          </p:cNvPr>
          <p:cNvSpPr txBox="1"/>
          <p:nvPr/>
        </p:nvSpPr>
        <p:spPr>
          <a:xfrm>
            <a:off x="3506377" y="3428997"/>
            <a:ext cx="143724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Amatic SC" pitchFamily="2" charset="-79"/>
                <a:cs typeface="Amatic SC" pitchFamily="2" charset="-79"/>
              </a:rPr>
              <a:t>}</a:t>
            </a:r>
            <a:endParaRPr lang="en-US" sz="28700" dirty="0">
              <a:solidFill>
                <a:schemeClr val="bg1"/>
              </a:solidFill>
              <a:latin typeface="Amatic SC" pitchFamily="2" charset="-79"/>
              <a:cs typeface="Amatic SC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93926036"/>
      </p:ext>
    </p:extLst>
  </p:cSld>
  <p:clrMapOvr>
    <a:masterClrMapping/>
  </p:clrMapOvr>
  <p:transition>
    <p:split orient="vert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8222"/>
            <a:ext cx="12191996" cy="68415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73A454-4793-D249-BF19-6ACC9B84BF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3" y="1448972"/>
            <a:ext cx="12013806" cy="46564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A8B429-8953-7044-A3FF-D1BFFE3AA88F}"/>
              </a:ext>
            </a:extLst>
          </p:cNvPr>
          <p:cNvSpPr txBox="1"/>
          <p:nvPr/>
        </p:nvSpPr>
        <p:spPr>
          <a:xfrm>
            <a:off x="675253" y="3130743"/>
            <a:ext cx="33621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Lack of: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Humility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Self-control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Discipline</a:t>
            </a:r>
            <a:endParaRPr lang="en-US" sz="5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805EB1-DC00-F642-BAC6-5C561F767E92}"/>
              </a:ext>
            </a:extLst>
          </p:cNvPr>
          <p:cNvSpPr txBox="1"/>
          <p:nvPr/>
        </p:nvSpPr>
        <p:spPr>
          <a:xfrm>
            <a:off x="3506377" y="3428997"/>
            <a:ext cx="143724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Amatic SC" pitchFamily="2" charset="-79"/>
                <a:cs typeface="Amatic SC" pitchFamily="2" charset="-79"/>
              </a:rPr>
              <a:t>}</a:t>
            </a:r>
            <a:endParaRPr lang="en-US" sz="28700" dirty="0">
              <a:solidFill>
                <a:schemeClr val="bg1"/>
              </a:solidFill>
              <a:latin typeface="Amatic SC" pitchFamily="2" charset="-79"/>
              <a:cs typeface="Amatic SC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B96024-E5E5-C445-80C5-C71A51851B1A}"/>
              </a:ext>
            </a:extLst>
          </p:cNvPr>
          <p:cNvSpPr txBox="1"/>
          <p:nvPr/>
        </p:nvSpPr>
        <p:spPr>
          <a:xfrm>
            <a:off x="4305884" y="4050453"/>
            <a:ext cx="3649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Poor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Decision</a:t>
            </a:r>
            <a:endParaRPr lang="en-US" sz="5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7634E5-4B49-C241-9D19-A9BAF0F3B105}"/>
              </a:ext>
            </a:extLst>
          </p:cNvPr>
          <p:cNvSpPr/>
          <p:nvPr/>
        </p:nvSpPr>
        <p:spPr>
          <a:xfrm>
            <a:off x="8440612" y="4090716"/>
            <a:ext cx="3713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Desert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Wandering </a:t>
            </a:r>
            <a:endParaRPr lang="en-US" sz="5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F35077-BFBC-A543-8E56-912EDDA754B8}"/>
              </a:ext>
            </a:extLst>
          </p:cNvPr>
          <p:cNvSpPr txBox="1"/>
          <p:nvPr/>
        </p:nvSpPr>
        <p:spPr>
          <a:xfrm>
            <a:off x="6802906" y="3923348"/>
            <a:ext cx="14372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chemeClr val="bg1"/>
                </a:solidFill>
                <a:latin typeface="Amatic SC" pitchFamily="2" charset="-79"/>
                <a:cs typeface="Amatic SC" pitchFamily="2" charset="-79"/>
              </a:rPr>
              <a:t>→</a:t>
            </a:r>
            <a:endParaRPr lang="en-US" sz="13800" dirty="0">
              <a:solidFill>
                <a:schemeClr val="bg1"/>
              </a:solidFill>
              <a:latin typeface="Amatic SC" pitchFamily="2" charset="-79"/>
              <a:cs typeface="Amatic SC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81184954"/>
      </p:ext>
    </p:extLst>
  </p:cSld>
  <p:clrMapOvr>
    <a:masterClrMapping/>
  </p:clrMapOvr>
  <p:transition>
    <p:split orient="vert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3" y="0"/>
            <a:ext cx="12149994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3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6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928" y="0"/>
            <a:ext cx="122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5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68" y="3671"/>
            <a:ext cx="12243579" cy="685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34890"/>
      </p:ext>
    </p:extLst>
  </p:cSld>
  <p:clrMapOvr>
    <a:masterClrMapping/>
  </p:clrMapOvr>
  <p:transition spd="slow"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68" y="-1164"/>
            <a:ext cx="12243579" cy="684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77208"/>
      </p:ext>
    </p:extLst>
  </p:cSld>
  <p:clrMapOvr>
    <a:masterClrMapping/>
  </p:clrMapOvr>
  <p:transition spd="slow">
    <p:wipe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67" y="-1164"/>
            <a:ext cx="12243577" cy="684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182976"/>
      </p:ext>
    </p:extLst>
  </p:cSld>
  <p:clrMapOvr>
    <a:masterClrMapping/>
  </p:clrMapOvr>
  <p:transition spd="slow">
    <p:wipe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67" y="-1164"/>
            <a:ext cx="12243577" cy="684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744452"/>
      </p:ext>
    </p:extLst>
  </p:cSld>
  <p:clrMapOvr>
    <a:masterClrMapping/>
  </p:clrMapOvr>
  <p:transition spd="slow">
    <p:wipe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67" y="-1164"/>
            <a:ext cx="12243577" cy="68499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7FF5D21-7973-F04E-8041-B04FF01C3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98475"/>
            <a:ext cx="917956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53115"/>
      </p:ext>
    </p:extLst>
  </p:cSld>
  <p:clrMapOvr>
    <a:masterClrMapping/>
  </p:clrMapOvr>
  <p:transition spd="slow"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5A7A25-A452-7447-8D14-58FFE6DF6F9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73645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6E39B9-1247-354F-A217-FA029570FE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6151" y="111740"/>
            <a:ext cx="8331302" cy="64406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DDE5355-9A79-5446-B82D-7130D629B8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373">
            <a:off x="2298701" y="2127251"/>
            <a:ext cx="2374900" cy="180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8502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FCF8B7-FB8A-1B43-B4F4-242EB322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-1164"/>
            <a:ext cx="12243575" cy="684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91622"/>
      </p:ext>
    </p:extLst>
  </p:cSld>
  <p:clrMapOvr>
    <a:masterClrMapping/>
  </p:clrMapOvr>
  <p:transition spd="slow">
    <p:wip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925" y="0"/>
            <a:ext cx="122598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82386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925" y="0"/>
            <a:ext cx="122598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200374"/>
      </p:ext>
    </p:extLst>
  </p:cSld>
  <p:clrMapOvr>
    <a:masterClrMapping/>
  </p:clrMapOvr>
  <p:transition spd="slow"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7" y="8630"/>
            <a:ext cx="12266154" cy="684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44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65" y="12595"/>
            <a:ext cx="12251930" cy="683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85343"/>
      </p:ext>
    </p:extLst>
  </p:cSld>
  <p:clrMapOvr>
    <a:masterClrMapping/>
  </p:clrMapOvr>
  <p:transition spd="slow"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65" y="12595"/>
            <a:ext cx="12251929" cy="683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6406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65" y="12595"/>
            <a:ext cx="12251929" cy="683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12390"/>
      </p:ext>
    </p:extLst>
  </p:cSld>
  <p:clrMapOvr>
    <a:masterClrMapping/>
  </p:clrMapOvr>
  <p:transition spd="slow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65" y="15961"/>
            <a:ext cx="12251929" cy="682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510932"/>
      </p:ext>
    </p:extLst>
  </p:cSld>
  <p:clrMapOvr>
    <a:masterClrMapping/>
  </p:clrMapOvr>
  <p:transition spd="slow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64" y="15961"/>
            <a:ext cx="12251927" cy="682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27543"/>
      </p:ext>
    </p:extLst>
  </p:cSld>
  <p:clrMapOvr>
    <a:masterClrMapping/>
  </p:clrMapOvr>
  <p:transition spd="slow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63" y="15961"/>
            <a:ext cx="12251925" cy="682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74660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5A7A25-A452-7447-8D14-58FFE6DF6F9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73645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884685-3B1C-2E46-918D-F061D905B3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6151" y="100016"/>
            <a:ext cx="8331302" cy="64406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C75196-7B49-D843-A960-2F5AF45F16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373">
            <a:off x="2298701" y="2127251"/>
            <a:ext cx="2374900" cy="1803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658279-150C-B54D-B668-0F2303979A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0" y="5146528"/>
            <a:ext cx="4428460" cy="139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05096"/>
      </p:ext>
    </p:extLst>
  </p:cSld>
  <p:clrMapOvr>
    <a:masterClrMapping/>
  </p:clrMapOvr>
  <p:transition spd="slow">
    <p:strips dir="ru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26315-0C5E-E64E-A51E-A91DBC3A5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64" y="15961"/>
            <a:ext cx="12251927" cy="682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21910"/>
      </p:ext>
    </p:extLst>
  </p:cSld>
  <p:clrMapOvr>
    <a:masterClrMapping/>
  </p:clrMapOvr>
  <p:transition spd="slow"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1997612" y="745589"/>
            <a:ext cx="93550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Romans 8:28–29 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And we know that in all things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God works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for the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good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of those who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love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him, who have been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called according to his purpose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923555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1997612" y="745589"/>
            <a:ext cx="93550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Romans 8:28–29 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And we know that in all things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God works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for the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good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of those who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love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him, who have been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called according to his purpose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For those God foreknew he also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predestined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…???</a:t>
            </a:r>
          </a:p>
        </p:txBody>
      </p:sp>
    </p:spTree>
    <p:extLst>
      <p:ext uri="{BB962C8B-B14F-4D97-AF65-F5344CB8AC3E}">
        <p14:creationId xmlns:p14="http://schemas.microsoft.com/office/powerpoint/2010/main" val="109012182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1997612" y="745589"/>
            <a:ext cx="935501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Romans 8:28–29 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And we know that in all things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God works 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for the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good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of those who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love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him, who have been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called according to his purpose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  <a:p>
            <a:endParaRPr lang="en-US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For those God foreknew he also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predestined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to be conformed to the </a:t>
            </a:r>
            <a:r>
              <a:rPr lang="en-US" sz="4000" b="1" dirty="0">
                <a:solidFill>
                  <a:srgbClr val="FFF771"/>
                </a:solidFill>
                <a:latin typeface="Century Gothic" panose="020B0502020202020204" pitchFamily="34" charset="0"/>
              </a:rPr>
              <a:t>IMAGE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of his Son … </a:t>
            </a:r>
          </a:p>
        </p:txBody>
      </p:sp>
    </p:spTree>
    <p:extLst>
      <p:ext uri="{BB962C8B-B14F-4D97-AF65-F5344CB8AC3E}">
        <p14:creationId xmlns:p14="http://schemas.microsoft.com/office/powerpoint/2010/main" val="180075777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968284" y="1589651"/>
            <a:ext cx="78779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TESTING </a:t>
            </a:r>
          </a:p>
        </p:txBody>
      </p:sp>
    </p:spTree>
    <p:extLst>
      <p:ext uri="{BB962C8B-B14F-4D97-AF65-F5344CB8AC3E}">
        <p14:creationId xmlns:p14="http://schemas.microsoft.com/office/powerpoint/2010/main" val="154352975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968284" y="1589651"/>
            <a:ext cx="78779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TESTING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Will you Trust? </a:t>
            </a:r>
          </a:p>
        </p:txBody>
      </p:sp>
    </p:spTree>
    <p:extLst>
      <p:ext uri="{BB962C8B-B14F-4D97-AF65-F5344CB8AC3E}">
        <p14:creationId xmlns:p14="http://schemas.microsoft.com/office/powerpoint/2010/main" val="65319853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968284" y="1589651"/>
            <a:ext cx="787790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TESTING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Will you Trust?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Thirsty? </a:t>
            </a:r>
          </a:p>
        </p:txBody>
      </p:sp>
    </p:spTree>
    <p:extLst>
      <p:ext uri="{BB962C8B-B14F-4D97-AF65-F5344CB8AC3E}">
        <p14:creationId xmlns:p14="http://schemas.microsoft.com/office/powerpoint/2010/main" val="124402948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968284" y="1589651"/>
            <a:ext cx="787790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TESTING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Will you Trust?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Thirsty? Water</a:t>
            </a:r>
          </a:p>
        </p:txBody>
      </p:sp>
    </p:spTree>
    <p:extLst>
      <p:ext uri="{BB962C8B-B14F-4D97-AF65-F5344CB8AC3E}">
        <p14:creationId xmlns:p14="http://schemas.microsoft.com/office/powerpoint/2010/main" val="96801213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968284" y="1589651"/>
            <a:ext cx="787790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TESTING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Will you Trust?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Thirsty? Water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Hungry? </a:t>
            </a:r>
          </a:p>
        </p:txBody>
      </p:sp>
    </p:spTree>
    <p:extLst>
      <p:ext uri="{BB962C8B-B14F-4D97-AF65-F5344CB8AC3E}">
        <p14:creationId xmlns:p14="http://schemas.microsoft.com/office/powerpoint/2010/main" val="384803509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968284" y="1589651"/>
            <a:ext cx="787790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TESTING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Will you Trust?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Thirsty? Water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Hungry? Food</a:t>
            </a:r>
          </a:p>
        </p:txBody>
      </p:sp>
    </p:spTree>
    <p:extLst>
      <p:ext uri="{BB962C8B-B14F-4D97-AF65-F5344CB8AC3E}">
        <p14:creationId xmlns:p14="http://schemas.microsoft.com/office/powerpoint/2010/main" val="2230679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5A7A25-A452-7447-8D14-58FFE6DF6F9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73645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7B5EA-8A3E-9A4F-8359-E1ADABEC22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6151" y="100016"/>
            <a:ext cx="8331302" cy="64406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7C9DBA-2DB6-4147-9176-9806CEF4FE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373">
            <a:off x="2298701" y="2127251"/>
            <a:ext cx="2374900" cy="1803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155AF6-3972-8248-BBD6-1D54FA2C579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6151" y="4148451"/>
            <a:ext cx="8489018" cy="17209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658279-150C-B54D-B668-0F2303979A5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917" y="5172282"/>
            <a:ext cx="4428460" cy="139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35699"/>
      </p:ext>
    </p:extLst>
  </p:cSld>
  <p:clrMapOvr>
    <a:masterClrMapping/>
  </p:clrMapOvr>
  <p:transition spd="slow">
    <p:strips dir="ru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968284" y="1589651"/>
            <a:ext cx="78779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TESTING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Will you Trust?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Thirsty? Water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Hungry? Food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Vulnerable? </a:t>
            </a:r>
          </a:p>
        </p:txBody>
      </p:sp>
    </p:spTree>
    <p:extLst>
      <p:ext uri="{BB962C8B-B14F-4D97-AF65-F5344CB8AC3E}">
        <p14:creationId xmlns:p14="http://schemas.microsoft.com/office/powerpoint/2010/main" val="42221605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968284" y="1589651"/>
            <a:ext cx="78779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TESTING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Will you Trust?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Thirsty? Water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Hungry? Food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	Vulnerable? Protection </a:t>
            </a:r>
          </a:p>
        </p:txBody>
      </p:sp>
    </p:spTree>
    <p:extLst>
      <p:ext uri="{BB962C8B-B14F-4D97-AF65-F5344CB8AC3E}">
        <p14:creationId xmlns:p14="http://schemas.microsoft.com/office/powerpoint/2010/main" val="219183284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700998" y="1617785"/>
            <a:ext cx="84406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 startAt="3"/>
            </a:pP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REVELATION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 Show you what is in your heart. </a:t>
            </a:r>
          </a:p>
        </p:txBody>
      </p:sp>
    </p:spTree>
    <p:extLst>
      <p:ext uri="{BB962C8B-B14F-4D97-AF65-F5344CB8AC3E}">
        <p14:creationId xmlns:p14="http://schemas.microsoft.com/office/powerpoint/2010/main" val="96147538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1959E-51C9-5947-9E1F-D0ECBDB77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0" y="267288"/>
            <a:ext cx="11980982" cy="6386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FC8559-EE44-BF48-8052-E6E2CA4750DE}"/>
              </a:ext>
            </a:extLst>
          </p:cNvPr>
          <p:cNvSpPr txBox="1"/>
          <p:nvPr/>
        </p:nvSpPr>
        <p:spPr>
          <a:xfrm>
            <a:off x="2700998" y="1617785"/>
            <a:ext cx="84406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 startAt="3"/>
            </a:pP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REVELATION </a:t>
            </a: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• Show you what is in your heart. </a:t>
            </a:r>
          </a:p>
        </p:txBody>
      </p:sp>
    </p:spTree>
    <p:extLst>
      <p:ext uri="{BB962C8B-B14F-4D97-AF65-F5344CB8AC3E}">
        <p14:creationId xmlns:p14="http://schemas.microsoft.com/office/powerpoint/2010/main" val="302375694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CF0F369-233B-AB40-946D-65FB501A1D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349" y="129197"/>
            <a:ext cx="5030254" cy="65293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D2C36B-6284-F544-BCCA-0D0B304D1DD2}"/>
              </a:ext>
            </a:extLst>
          </p:cNvPr>
          <p:cNvSpPr txBox="1"/>
          <p:nvPr/>
        </p:nvSpPr>
        <p:spPr>
          <a:xfrm>
            <a:off x="917975" y="1428970"/>
            <a:ext cx="4191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lvania" pitchFamily="2" charset="0"/>
              </a:rPr>
              <a:t>rescue and wilderness wanderings</a:t>
            </a:r>
          </a:p>
        </p:txBody>
      </p:sp>
    </p:spTree>
    <p:extLst>
      <p:ext uri="{BB962C8B-B14F-4D97-AF65-F5344CB8AC3E}">
        <p14:creationId xmlns:p14="http://schemas.microsoft.com/office/powerpoint/2010/main" val="360914424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CF0F369-233B-AB40-946D-65FB501A1D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349" y="129197"/>
            <a:ext cx="5030254" cy="65293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D2C36B-6284-F544-BCCA-0D0B304D1DD2}"/>
              </a:ext>
            </a:extLst>
          </p:cNvPr>
          <p:cNvSpPr txBox="1"/>
          <p:nvPr/>
        </p:nvSpPr>
        <p:spPr>
          <a:xfrm>
            <a:off x="917975" y="1428970"/>
            <a:ext cx="4191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lvania" pitchFamily="2" charset="0"/>
              </a:rPr>
              <a:t>rescue and wilderness wanderings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A8C068-5FA7-4849-874B-B5C4D9EE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473526" y="267288"/>
            <a:ext cx="7507456" cy="6386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DB8788-C80B-A349-B9DF-D02F641BCF1A}"/>
              </a:ext>
            </a:extLst>
          </p:cNvPr>
          <p:cNvSpPr txBox="1"/>
          <p:nvPr/>
        </p:nvSpPr>
        <p:spPr>
          <a:xfrm>
            <a:off x="7057321" y="1119480"/>
            <a:ext cx="339494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WHAT DO WE LEARN?</a:t>
            </a:r>
          </a:p>
        </p:txBody>
      </p:sp>
    </p:spTree>
    <p:extLst>
      <p:ext uri="{BB962C8B-B14F-4D97-AF65-F5344CB8AC3E}">
        <p14:creationId xmlns:p14="http://schemas.microsoft.com/office/powerpoint/2010/main" val="161754711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CF0F369-233B-AB40-946D-65FB501A1D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349" y="129197"/>
            <a:ext cx="5030254" cy="65293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D2C36B-6284-F544-BCCA-0D0B304D1DD2}"/>
              </a:ext>
            </a:extLst>
          </p:cNvPr>
          <p:cNvSpPr txBox="1"/>
          <p:nvPr/>
        </p:nvSpPr>
        <p:spPr>
          <a:xfrm>
            <a:off x="917975" y="1428970"/>
            <a:ext cx="4191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lvania" pitchFamily="2" charset="0"/>
              </a:rPr>
              <a:t>rescue and wilderness wanderings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A8C068-5FA7-4849-874B-B5C4D9EE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473526" y="267288"/>
            <a:ext cx="7507456" cy="6386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DB8788-C80B-A349-B9DF-D02F641BCF1A}"/>
              </a:ext>
            </a:extLst>
          </p:cNvPr>
          <p:cNvSpPr txBox="1"/>
          <p:nvPr/>
        </p:nvSpPr>
        <p:spPr>
          <a:xfrm>
            <a:off x="6187453" y="1077277"/>
            <a:ext cx="513467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Something seriously wrong with Hearts</a:t>
            </a:r>
          </a:p>
        </p:txBody>
      </p:sp>
    </p:spTree>
    <p:extLst>
      <p:ext uri="{BB962C8B-B14F-4D97-AF65-F5344CB8AC3E}">
        <p14:creationId xmlns:p14="http://schemas.microsoft.com/office/powerpoint/2010/main" val="134833585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153686-CD9F-9B4F-A80D-ACD9CAF41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3" y="1355294"/>
            <a:ext cx="4903663" cy="49593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52F75B-B83D-8B41-8C3B-C3A80C5DB75A}"/>
              </a:ext>
            </a:extLst>
          </p:cNvPr>
          <p:cNvSpPr txBox="1"/>
          <p:nvPr/>
        </p:nvSpPr>
        <p:spPr>
          <a:xfrm>
            <a:off x="1080880" y="383025"/>
            <a:ext cx="4264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Israel’s Heart</a:t>
            </a:r>
          </a:p>
        </p:txBody>
      </p:sp>
    </p:spTree>
    <p:extLst>
      <p:ext uri="{BB962C8B-B14F-4D97-AF65-F5344CB8AC3E}">
        <p14:creationId xmlns:p14="http://schemas.microsoft.com/office/powerpoint/2010/main" val="236116258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153686-CD9F-9B4F-A80D-ACD9CAF41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3" y="1355294"/>
            <a:ext cx="4903663" cy="49593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05BE55-81CA-154F-9498-B1F81461FE79}"/>
              </a:ext>
            </a:extLst>
          </p:cNvPr>
          <p:cNvSpPr txBox="1"/>
          <p:nvPr/>
        </p:nvSpPr>
        <p:spPr>
          <a:xfrm>
            <a:off x="1080880" y="383025"/>
            <a:ext cx="4264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Israel’s Heart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0EF28C-9301-F04E-A2A0-341CA02DE12C}"/>
              </a:ext>
            </a:extLst>
          </p:cNvPr>
          <p:cNvSpPr txBox="1"/>
          <p:nvPr/>
        </p:nvSpPr>
        <p:spPr>
          <a:xfrm>
            <a:off x="5514536" y="373158"/>
            <a:ext cx="6142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=    Pharaoh’s Heart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8CC0AA-A94E-0D47-9ED7-1CE508F43C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372" y="1342292"/>
            <a:ext cx="4916519" cy="497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7718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CF0F369-233B-AB40-946D-65FB501A1D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349" y="129197"/>
            <a:ext cx="5030254" cy="65293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D2C36B-6284-F544-BCCA-0D0B304D1DD2}"/>
              </a:ext>
            </a:extLst>
          </p:cNvPr>
          <p:cNvSpPr txBox="1"/>
          <p:nvPr/>
        </p:nvSpPr>
        <p:spPr>
          <a:xfrm>
            <a:off x="917975" y="1428970"/>
            <a:ext cx="4191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lvania" pitchFamily="2" charset="0"/>
              </a:rPr>
              <a:t>rescue and wilderness wanderings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A8C068-5FA7-4849-874B-B5C4D9EE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473526" y="267288"/>
            <a:ext cx="7507456" cy="6386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DB8788-C80B-A349-B9DF-D02F641BCF1A}"/>
              </a:ext>
            </a:extLst>
          </p:cNvPr>
          <p:cNvSpPr txBox="1"/>
          <p:nvPr/>
        </p:nvSpPr>
        <p:spPr>
          <a:xfrm>
            <a:off x="6467637" y="1316427"/>
            <a:ext cx="43937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WHAT</a:t>
            </a:r>
          </a:p>
          <a:p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DO WE WONDER?</a:t>
            </a:r>
          </a:p>
        </p:txBody>
      </p:sp>
    </p:spTree>
    <p:extLst>
      <p:ext uri="{BB962C8B-B14F-4D97-AF65-F5344CB8AC3E}">
        <p14:creationId xmlns:p14="http://schemas.microsoft.com/office/powerpoint/2010/main" val="1827541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45FAF7-0C76-4641-BB00-B40764C5D5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6062"/>
            <a:ext cx="2815446" cy="143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2974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CF0F369-233B-AB40-946D-65FB501A1D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349" y="129197"/>
            <a:ext cx="5030254" cy="65293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D2C36B-6284-F544-BCCA-0D0B304D1DD2}"/>
              </a:ext>
            </a:extLst>
          </p:cNvPr>
          <p:cNvSpPr txBox="1"/>
          <p:nvPr/>
        </p:nvSpPr>
        <p:spPr>
          <a:xfrm>
            <a:off x="917975" y="1428970"/>
            <a:ext cx="4191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lvania" pitchFamily="2" charset="0"/>
              </a:rPr>
              <a:t>rescue and wilderness wanderings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A8C068-5FA7-4849-874B-B5C4D9EE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473526" y="267288"/>
            <a:ext cx="7507456" cy="63867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21A351-FAE3-0849-845E-475B085581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168809" y="3207435"/>
            <a:ext cx="12023189" cy="35846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DB8788-C80B-A349-B9DF-D02F641BCF1A}"/>
              </a:ext>
            </a:extLst>
          </p:cNvPr>
          <p:cNvSpPr txBox="1"/>
          <p:nvPr/>
        </p:nvSpPr>
        <p:spPr>
          <a:xfrm>
            <a:off x="1726825" y="4689051"/>
            <a:ext cx="9481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1.	What are they </a:t>
            </a:r>
            <a:r>
              <a:rPr lang="en-US" sz="4400" b="1" dirty="0">
                <a:solidFill>
                  <a:srgbClr val="FFF771"/>
                </a:solidFill>
                <a:latin typeface="Century Gothic" panose="020B0502020202020204" pitchFamily="34" charset="0"/>
              </a:rPr>
              <a:t>RESCUED</a:t>
            </a: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for?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41AB08-097F-7046-8BE4-3D0F887BE05E}"/>
              </a:ext>
            </a:extLst>
          </p:cNvPr>
          <p:cNvSpPr txBox="1"/>
          <p:nvPr/>
        </p:nvSpPr>
        <p:spPr>
          <a:xfrm>
            <a:off x="6467637" y="1316427"/>
            <a:ext cx="43937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WHAT</a:t>
            </a:r>
          </a:p>
          <a:p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DO WE WONDER?</a:t>
            </a:r>
          </a:p>
        </p:txBody>
      </p:sp>
    </p:spTree>
    <p:extLst>
      <p:ext uri="{BB962C8B-B14F-4D97-AF65-F5344CB8AC3E}">
        <p14:creationId xmlns:p14="http://schemas.microsoft.com/office/powerpoint/2010/main" val="332540117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CF0F369-233B-AB40-946D-65FB501A1D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349" y="129197"/>
            <a:ext cx="5030254" cy="65293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D2C36B-6284-F544-BCCA-0D0B304D1DD2}"/>
              </a:ext>
            </a:extLst>
          </p:cNvPr>
          <p:cNvSpPr txBox="1"/>
          <p:nvPr/>
        </p:nvSpPr>
        <p:spPr>
          <a:xfrm>
            <a:off x="917975" y="1428970"/>
            <a:ext cx="4191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lvania" pitchFamily="2" charset="0"/>
              </a:rPr>
              <a:t>rescue and wilderness wanderings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A8C068-5FA7-4849-874B-B5C4D9EE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473526" y="267288"/>
            <a:ext cx="7507456" cy="63867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21A351-FAE3-0849-845E-475B085581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168809" y="3207435"/>
            <a:ext cx="12023189" cy="35846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DB8788-C80B-A349-B9DF-D02F641BCF1A}"/>
              </a:ext>
            </a:extLst>
          </p:cNvPr>
          <p:cNvSpPr txBox="1"/>
          <p:nvPr/>
        </p:nvSpPr>
        <p:spPr>
          <a:xfrm>
            <a:off x="1726825" y="4689051"/>
            <a:ext cx="9481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1.	What are they </a:t>
            </a:r>
            <a:r>
              <a:rPr lang="en-US" sz="4400" b="1" dirty="0">
                <a:solidFill>
                  <a:srgbClr val="FFF771"/>
                </a:solidFill>
                <a:latin typeface="Century Gothic" panose="020B0502020202020204" pitchFamily="34" charset="0"/>
              </a:rPr>
              <a:t>RESCUED</a:t>
            </a: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for?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Where is all of this going?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41AB08-097F-7046-8BE4-3D0F887BE05E}"/>
              </a:ext>
            </a:extLst>
          </p:cNvPr>
          <p:cNvSpPr txBox="1"/>
          <p:nvPr/>
        </p:nvSpPr>
        <p:spPr>
          <a:xfrm>
            <a:off x="6467637" y="1316427"/>
            <a:ext cx="43937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WHAT</a:t>
            </a:r>
          </a:p>
          <a:p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DO WE WONDER?</a:t>
            </a:r>
          </a:p>
        </p:txBody>
      </p:sp>
    </p:spTree>
    <p:extLst>
      <p:ext uri="{BB962C8B-B14F-4D97-AF65-F5344CB8AC3E}">
        <p14:creationId xmlns:p14="http://schemas.microsoft.com/office/powerpoint/2010/main" val="183206549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6340DB-B225-2F40-A47B-D4B1DAF56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089" y="0"/>
            <a:ext cx="12222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40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9147</TotalTime>
  <Words>458</Words>
  <Application>Microsoft Macintosh PowerPoint</Application>
  <PresentationFormat>Widescreen</PresentationFormat>
  <Paragraphs>100</Paragraphs>
  <Slides>92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9" baseType="lpstr">
      <vt:lpstr>Alvania</vt:lpstr>
      <vt:lpstr>Amatic SC</vt:lpstr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Sarien Van Rooyen</dc:creator>
  <cp:lastModifiedBy>Sarien Van Rooyen</cp:lastModifiedBy>
  <cp:revision>309</cp:revision>
  <dcterms:created xsi:type="dcterms:W3CDTF">2019-07-05T16:37:10Z</dcterms:created>
  <dcterms:modified xsi:type="dcterms:W3CDTF">2019-07-21T07:06:47Z</dcterms:modified>
</cp:coreProperties>
</file>